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Saturday, June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7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Saturday, June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1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Saturday, June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18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Saturday, June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81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Saturday, June 21,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0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Saturday, June 21,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9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Saturday, June 21, 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78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Saturday, June 21,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3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Saturday, June 21,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0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Saturday, June 21,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1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Saturday, June 21,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9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Saturday, June 21,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0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EAB5-F6FB-63A2-F43F-5C225C68E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1128641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PROJECT PRESENTATION</a:t>
            </a:r>
            <a:endParaRPr lang="en-IN" dirty="0"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60F1C-5A41-8E66-48D8-4FE0F2FDA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499" y="2776756"/>
            <a:ext cx="9144000" cy="2906128"/>
          </a:xfrm>
        </p:spPr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PROJECT TITLE – COZY HAVEN </a:t>
            </a: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PROJECT DONE BY – RAMYA R</a:t>
            </a:r>
          </a:p>
          <a:p>
            <a:r>
              <a:rPr lang="en-IN" dirty="0">
                <a:latin typeface="+mj-lt"/>
                <a:cs typeface="Times New Roman" panose="02020603050405020304" pitchFamily="18" charset="0"/>
              </a:rPr>
              <a:t>TRAINER NAME – JAVEED MOHAMMED HUSNUDDIN</a:t>
            </a:r>
          </a:p>
        </p:txBody>
      </p:sp>
    </p:spTree>
    <p:extLst>
      <p:ext uri="{BB962C8B-B14F-4D97-AF65-F5344CB8AC3E}">
        <p14:creationId xmlns:p14="http://schemas.microsoft.com/office/powerpoint/2010/main" val="4218436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32ECD-C47B-8879-124B-DE659EDD2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6" y="577850"/>
            <a:ext cx="11174137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6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6A06F7-FA10-0AFD-A665-3F7085A71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8" y="285226"/>
            <a:ext cx="11081856" cy="58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2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C5A80-1ABF-B697-C519-B3286BFFD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5" y="293615"/>
            <a:ext cx="11308360" cy="617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2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123A0-65A8-8A8C-BE86-08AC8E363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1" y="358775"/>
            <a:ext cx="10855356" cy="58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60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EF1D0-2391-829D-2ABF-9A75EDCA1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6" y="352338"/>
            <a:ext cx="11393507" cy="590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51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B8B91-6D93-519D-969A-B03EF6611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5" y="415008"/>
            <a:ext cx="10872134" cy="60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05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E25E83-EC8E-537A-5BF1-2821E6C9C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4" y="504825"/>
            <a:ext cx="10612074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9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8124E-DA29-D82D-7A76-C709ABEE7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2" y="212725"/>
            <a:ext cx="11073468" cy="64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63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A6CED-8641-3B3B-7867-0D3C7E82F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0" y="595618"/>
            <a:ext cx="11123802" cy="59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9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E756E2-5695-C972-45F2-BB8BED9FA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68" y="906010"/>
            <a:ext cx="10100345" cy="54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2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47C52-D04F-74C7-26D8-24D3FD688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868057"/>
          </a:xfrm>
        </p:spPr>
        <p:txBody>
          <a:bodyPr>
            <a:normAutofit/>
          </a:bodyPr>
          <a:lstStyle/>
          <a:p>
            <a:r>
              <a:rPr lang="en-US" sz="4400" dirty="0">
                <a:cs typeface="Times New Roman" panose="02020603050405020304" pitchFamily="18" charset="0"/>
              </a:rPr>
              <a:t>                            DESCRIPTION </a:t>
            </a:r>
            <a:endParaRPr lang="en-IN" sz="4400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4AE3E-1F12-C467-90B6-CE382E76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333851"/>
            <a:ext cx="10543031" cy="46981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In my project there are 3 main modules –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User,Hotelowner,Admin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This Project was mainly focused to give services for User to book their comfort Rooms and he/she can check their reservation history and also he/she can cancel their bookings and request for refund by submitting the reason for refund.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  <a:cs typeface="Times New Roman" panose="02020603050405020304" pitchFamily="18" charset="0"/>
              </a:rPr>
              <a:t>Hotelowner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can manage refund request he/she can approve or reject refund request and also he/she can add new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rooms,edit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existing rooms and can delete existing rooms.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Admin can manage users by searching a user by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UserId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and can view all users and similarly he/she can search owner and can view all available owners and he can view all the reservations done by users and he/she is responsible for adding new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hotel,and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can edit and delete existing hotels</a:t>
            </a:r>
            <a:r>
              <a:rPr lang="en-US" dirty="0">
                <a:latin typeface="+mj-lt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2446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2EAEC3-3CE9-FB82-A455-E0FF4836D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8" y="679508"/>
            <a:ext cx="11358694" cy="56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36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4CF2F-C3E3-586C-AD4E-9CC47E02B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8" y="738231"/>
            <a:ext cx="11081858" cy="538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7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5F2F7-8848-330A-4825-43DC86CB1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369116"/>
            <a:ext cx="10997967" cy="61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10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9392F-54CE-2E90-255A-8CDDD19AB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8" y="218114"/>
            <a:ext cx="11484528" cy="60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5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30393-D050-1C53-60FD-9B560821A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3" y="268448"/>
            <a:ext cx="11711032" cy="628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C7883-032B-414E-0A67-DA9FB601A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6" y="327170"/>
            <a:ext cx="10788243" cy="59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14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7B151-9137-690A-E2DA-31EA61BBD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3" y="335560"/>
            <a:ext cx="11132192" cy="61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4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0DB16-5BF2-3C39-6E04-6A433484C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2" y="335560"/>
            <a:ext cx="11123802" cy="613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5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65715-8838-9945-476C-36E5A321B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5" y="285226"/>
            <a:ext cx="11409027" cy="638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1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920F8D-EEA1-6C27-2B5E-B8F445C83E10}"/>
              </a:ext>
            </a:extLst>
          </p:cNvPr>
          <p:cNvSpPr txBox="1"/>
          <p:nvPr/>
        </p:nvSpPr>
        <p:spPr>
          <a:xfrm>
            <a:off x="4078447" y="2791220"/>
            <a:ext cx="4035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060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D39-D54B-23FF-C3A9-2FD4380A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985503"/>
          </a:xfrm>
        </p:spPr>
        <p:txBody>
          <a:bodyPr>
            <a:normAutofit/>
          </a:bodyPr>
          <a:lstStyle/>
          <a:p>
            <a:r>
              <a:rPr lang="en-US" sz="4400" dirty="0"/>
              <a:t>                     TECHNOLOGIES USED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64437-4C86-89E8-D377-BC85AF21A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283516"/>
            <a:ext cx="10543031" cy="4748493"/>
          </a:xfrm>
        </p:spPr>
        <p:txBody>
          <a:bodyPr/>
          <a:lstStyle/>
          <a:p>
            <a:r>
              <a:rPr lang="en-US" dirty="0"/>
              <a:t>For Backend part I have used technologies like Core </a:t>
            </a:r>
            <a:r>
              <a:rPr lang="en-US" dirty="0" err="1"/>
              <a:t>Java,Spring</a:t>
            </a:r>
            <a:r>
              <a:rPr lang="en-US" dirty="0"/>
              <a:t> Boot, Spring Data </a:t>
            </a:r>
            <a:r>
              <a:rPr lang="en-US" dirty="0" err="1"/>
              <a:t>JPA,Spring</a:t>
            </a:r>
            <a:r>
              <a:rPr lang="en-US" dirty="0"/>
              <a:t> </a:t>
            </a:r>
            <a:r>
              <a:rPr lang="en-US" dirty="0" err="1"/>
              <a:t>Security,Spring</a:t>
            </a:r>
            <a:r>
              <a:rPr lang="en-US" dirty="0"/>
              <a:t> web</a:t>
            </a:r>
          </a:p>
          <a:p>
            <a:r>
              <a:rPr lang="en-US" dirty="0"/>
              <a:t>For Frontend part I have used technologies like </a:t>
            </a:r>
            <a:r>
              <a:rPr lang="en-US" dirty="0" err="1"/>
              <a:t>HTML,CSS,Typescript,Angular</a:t>
            </a:r>
            <a:r>
              <a:rPr lang="en-US" dirty="0"/>
              <a:t>, Bootstrap</a:t>
            </a:r>
          </a:p>
          <a:p>
            <a:r>
              <a:rPr lang="en-US" dirty="0"/>
              <a:t>For </a:t>
            </a:r>
            <a:r>
              <a:rPr lang="en-US" dirty="0" err="1"/>
              <a:t>DataBase</a:t>
            </a:r>
            <a:r>
              <a:rPr lang="en-US" dirty="0"/>
              <a:t> part I have used MySQL.</a:t>
            </a:r>
          </a:p>
          <a:p>
            <a:r>
              <a:rPr lang="en-US" dirty="0"/>
              <a:t>For Testing I have done Unit Testing for Backend and used tools like Postman and Swagger.</a:t>
            </a:r>
          </a:p>
          <a:p>
            <a:r>
              <a:rPr lang="en-US" dirty="0"/>
              <a:t>For deployment of my project I have used Docker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105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DDF8D7-856D-AD15-CC4B-D4CF2C3DA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4" y="1191236"/>
            <a:ext cx="11207691" cy="5461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EC681F-DA65-18A5-79F3-C1EA345285AF}"/>
              </a:ext>
            </a:extLst>
          </p:cNvPr>
          <p:cNvSpPr txBox="1"/>
          <p:nvPr/>
        </p:nvSpPr>
        <p:spPr>
          <a:xfrm>
            <a:off x="1870745" y="461394"/>
            <a:ext cx="7919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</a:t>
            </a:r>
            <a:r>
              <a:rPr lang="en-IN" sz="4000" dirty="0"/>
              <a:t>OUTPUT SCREENSHOTS</a:t>
            </a:r>
          </a:p>
        </p:txBody>
      </p:sp>
    </p:spTree>
    <p:extLst>
      <p:ext uri="{BB962C8B-B14F-4D97-AF65-F5344CB8AC3E}">
        <p14:creationId xmlns:p14="http://schemas.microsoft.com/office/powerpoint/2010/main" val="426950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0C6D9-6D40-787A-B816-A4A0D1534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9" y="114837"/>
            <a:ext cx="11258026" cy="61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0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62F10A-F819-9C1A-5130-0494360ED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6" y="425257"/>
            <a:ext cx="10195421" cy="60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49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F741B-0EA9-6E8F-C56E-3BBF4CC23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251670"/>
            <a:ext cx="11601974" cy="613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1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BA030-AB89-6BA8-8FFB-0ED5D4B7D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8" y="343948"/>
            <a:ext cx="11509695" cy="61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9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5866A-4120-76EA-8CC6-43D1FD2BF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56" y="358775"/>
            <a:ext cx="10058400" cy="614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Offset</Template>
  <TotalTime>219</TotalTime>
  <Words>253</Words>
  <Application>Microsoft Office PowerPoint</Application>
  <PresentationFormat>Widescreen</PresentationFormat>
  <Paragraphs>17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Dante</vt:lpstr>
      <vt:lpstr>Dante (Headings)2</vt:lpstr>
      <vt:lpstr>Times New Roman</vt:lpstr>
      <vt:lpstr>Wingdings 2</vt:lpstr>
      <vt:lpstr>OffsetVTI</vt:lpstr>
      <vt:lpstr>PROJECT PRESENTATION</vt:lpstr>
      <vt:lpstr>                            DESCRIPTION </vt:lpstr>
      <vt:lpstr>                     TECHNOLOGIES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Ramya R</dc:creator>
  <cp:lastModifiedBy>Ramya R</cp:lastModifiedBy>
  <cp:revision>3</cp:revision>
  <dcterms:created xsi:type="dcterms:W3CDTF">2025-06-21T06:12:57Z</dcterms:created>
  <dcterms:modified xsi:type="dcterms:W3CDTF">2025-06-21T14:16:04Z</dcterms:modified>
</cp:coreProperties>
</file>